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74" r:id="rId5"/>
    <p:sldId id="292" r:id="rId6"/>
    <p:sldId id="277" r:id="rId7"/>
    <p:sldId id="278" r:id="rId8"/>
    <p:sldId id="279" r:id="rId9"/>
    <p:sldId id="294" r:id="rId10"/>
    <p:sldId id="297" r:id="rId11"/>
    <p:sldId id="295" r:id="rId12"/>
    <p:sldId id="296" r:id="rId13"/>
    <p:sldId id="298" r:id="rId14"/>
    <p:sldId id="293" r:id="rId15"/>
    <p:sldId id="299" r:id="rId16"/>
    <p:sldId id="300" r:id="rId17"/>
  </p:sldIdLst>
  <p:sldSz cx="12188825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87A6F6-9B7C-465F-9B94-BD04984C2712}"/>
              </a:ext>
            </a:extLst>
          </p:cNvPr>
          <p:cNvSpPr/>
          <p:nvPr/>
        </p:nvSpPr>
        <p:spPr>
          <a:xfrm>
            <a:off x="0" y="0"/>
            <a:ext cx="101891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1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F4CD816-0051-4F4B-AFDA-651430BF46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25828" y="1125415"/>
            <a:ext cx="3199167" cy="12461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83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550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1B9E0C2-4B71-439E-BC20-8D8102057F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72610" y="0"/>
            <a:ext cx="4316218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446BCD-FF58-49E7-AAFB-BEA9C841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5075856" cy="2302145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2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1B9E0C2-4B71-439E-BC20-8D8102057F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4" y="0"/>
            <a:ext cx="6094414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446BCD-FF58-49E7-AAFB-BEA9C841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5075856" cy="2302145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20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61F6C1F-94D1-4BBE-80B2-E53834100A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72611" y="0"/>
            <a:ext cx="4316216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BD1BD1-5275-48F5-9065-99ACEAED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5075856" cy="2302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0690F0-0CC0-45A5-A9E7-12199BAAAA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2611" y="3429000"/>
            <a:ext cx="4316216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8805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01CC8D-B675-4A61-B6C8-3DDC7B89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10151711" cy="11693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07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61F6C1F-94D1-4BBE-80B2-E53834100A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8558" y="1125415"/>
            <a:ext cx="5075855" cy="230358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0690F0-0CC0-45A5-A9E7-12199BAAAA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14" y="3429001"/>
            <a:ext cx="5075855" cy="306631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917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5735" y="0"/>
            <a:ext cx="5078677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7763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1CC21E-8EFC-4E87-A7B7-DAC4794D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3"/>
            <a:ext cx="10151711" cy="1253702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76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3429000"/>
            <a:ext cx="6094414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67E1B8-BFE6-4C3A-9774-4A91EEF2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5075856" cy="2302145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27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1462" y="0"/>
            <a:ext cx="3057364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4255" y="3429001"/>
            <a:ext cx="3047206" cy="306631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59C441-FDBB-4D2A-B262-DA26EDFD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5075856" cy="2302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3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559" y="1009344"/>
            <a:ext cx="5075856" cy="2302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5A5718-5D74-4E87-80EC-F2110E5ADA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18971" y="549519"/>
            <a:ext cx="2551300" cy="109475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6C01F3E-9E36-4C94-9547-62C82056E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18618" y="2881622"/>
            <a:ext cx="2551298" cy="109475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362C07-870E-4BE5-8813-72DDF19A0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0760" y="1394307"/>
            <a:ext cx="2833505" cy="10947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1850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4254" y="3429000"/>
            <a:ext cx="6104570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4253" y="-30480"/>
            <a:ext cx="6104572" cy="3459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3DDD15-48C2-48E0-AAD8-08FED044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5075856" cy="2302145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03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35921" y="3429000"/>
            <a:ext cx="3058494" cy="271682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3DDD15-48C2-48E0-AAD8-08FED044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5075856" cy="2302145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3AADE2-6645-41BA-BC52-CAAAE91FC4B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415" y="0"/>
            <a:ext cx="609441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64240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4254" y="3444240"/>
            <a:ext cx="610457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66050A-6EDC-4987-A939-F37F7E92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4555855"/>
            <a:ext cx="5075856" cy="1589968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9524CAD-3160-4AA6-866E-D31D792F1C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2130" y="1"/>
            <a:ext cx="3052286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140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3035920" y="3429000"/>
            <a:ext cx="3058492" cy="271682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AFF1FF6-75B9-4D6E-A973-C13343E5C2F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152904" y="3429000"/>
            <a:ext cx="3035922" cy="271682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C926A6B-BA99-412F-9439-43819E32E8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8644" y="3429000"/>
            <a:ext cx="3054259" cy="271682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2518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85BF47B-9184-4871-A7F2-2FEA419235B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058488" y="3429000"/>
            <a:ext cx="3058489" cy="271682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21E346E-F546-41B0-8A0F-5A5E3304C22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152904" y="3429000"/>
            <a:ext cx="3035922" cy="271682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9B1F005-B760-4646-86D6-839327079A2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3" y="3429000"/>
            <a:ext cx="3058492" cy="271682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150AB6-CC4F-418F-9855-B2624B56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10151711" cy="10920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889B1C-D7AE-4BC2-B518-020A9D93885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16979" y="3429000"/>
            <a:ext cx="3035924" cy="271682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85969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29000"/>
            <a:ext cx="2041630" cy="27168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8C8EA9-3BAE-4866-9CB9-B8B4ECF5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5075856" cy="2302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061DACC-30AA-4844-B56E-60B56E89E7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6040" y="1125416"/>
            <a:ext cx="4052784" cy="502040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7144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4412" y="0"/>
            <a:ext cx="6094413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F3BEC9-5FF7-469F-B176-F5D60D8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5075856" cy="2302145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20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8449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4448908"/>
            <a:ext cx="12188825" cy="24090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F3BEC9-5FF7-469F-B176-F5D60D82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436408"/>
            <a:ext cx="10151711" cy="1198625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34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094514"/>
            <a:ext cx="6094413" cy="176348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48F57DC3-F242-4899-9B07-6A4AB00FB5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2093" y="5094514"/>
            <a:ext cx="6094413" cy="176348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ABE691-F6B4-4E2E-A61E-F3A0B105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10151711" cy="1198625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3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55A12D-11E0-437B-89DE-E19CBD7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05" y="1949121"/>
            <a:ext cx="10143969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6646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624F98-6334-4710-B5FE-8EC9CCAE03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" y="0"/>
            <a:ext cx="12209929" cy="231020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063019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4804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377B1D1F-A8B8-4547-8D86-0E327F1D710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-1"/>
            <a:ext cx="3035920" cy="220796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C214E0DA-F86F-479C-8D8A-24FCDA0955F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035920" y="-1"/>
            <a:ext cx="3058492" cy="220796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DA5C3751-44C3-498A-91C3-2FC83E28680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6094413" y="-1"/>
            <a:ext cx="3035920" cy="220796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45193BEF-2ED1-4B8F-845D-DEF1309CC48C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130333" y="-1"/>
            <a:ext cx="3058492" cy="220796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074AF30A-7677-4304-BD23-D95A1013F1F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6094413" y="2207968"/>
            <a:ext cx="3035920" cy="221016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4D19A641-A893-4F17-9192-6FD0DA51C09B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130333" y="2207968"/>
            <a:ext cx="3058492" cy="221016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92CB2C0-7C06-4314-84BB-F4A9FEEA0753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0" y="4418136"/>
            <a:ext cx="3035920" cy="243986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14A02CB9-59FF-4EA9-BC1B-93444A0EDF8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3035920" y="4418136"/>
            <a:ext cx="3058492" cy="243986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A6B92D58-DDF8-4796-9561-91D142C207B2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6094413" y="4418136"/>
            <a:ext cx="3035920" cy="243986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70BAB21B-8407-4C3F-A157-B94448BC5F82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9130333" y="4418136"/>
            <a:ext cx="3058492" cy="243986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7067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727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2AB3C1-C46A-46DE-9445-5E0F563B53C1}"/>
              </a:ext>
            </a:extLst>
          </p:cNvPr>
          <p:cNvGrpSpPr/>
          <p:nvPr/>
        </p:nvGrpSpPr>
        <p:grpSpPr>
          <a:xfrm>
            <a:off x="192345" y="3506842"/>
            <a:ext cx="11804136" cy="2699673"/>
            <a:chOff x="5550444" y="1841480"/>
            <a:chExt cx="6641556" cy="389952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05E131-DE75-423E-A412-C40D49B59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444" y="1841480"/>
              <a:ext cx="6641556" cy="3899528"/>
            </a:xfrm>
            <a:prstGeom prst="rect">
              <a:avLst/>
            </a:prstGeom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3EB746-EF84-4847-B2B2-7EE2642C1205}"/>
                </a:ext>
              </a:extLst>
            </p:cNvPr>
            <p:cNvSpPr/>
            <p:nvPr userDrawn="1"/>
          </p:nvSpPr>
          <p:spPr>
            <a:xfrm>
              <a:off x="8511993" y="5381156"/>
              <a:ext cx="660400" cy="138910"/>
            </a:xfrm>
            <a:prstGeom prst="rect">
              <a:avLst/>
            </a:prstGeom>
            <a:solidFill>
              <a:srgbClr val="1F1C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 dirty="0"/>
            </a:p>
          </p:txBody>
        </p:sp>
      </p:grp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35DEDAB-F048-435E-A8FD-1715FA51E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7914" y="3701792"/>
            <a:ext cx="8879984" cy="216030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83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2DE4A9-B2AC-4FAF-9EE2-4A029977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10151711" cy="1198625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67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892230-2FCB-4179-8450-F0EDE90095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0" y="2337098"/>
            <a:ext cx="11481372" cy="4523642"/>
          </a:xfrm>
          <a:prstGeom prst="rect">
            <a:avLst/>
          </a:prstGeom>
        </p:spPr>
      </p:pic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5C41CA3E-393A-4066-B181-7A05272AECA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575465" y="4059842"/>
            <a:ext cx="2437763" cy="2800899"/>
          </a:xfrm>
          <a:custGeom>
            <a:avLst/>
            <a:gdLst>
              <a:gd name="connsiteX0" fmla="*/ 850767 w 1371599"/>
              <a:gd name="connsiteY0" fmla="*/ 0 h 4045743"/>
              <a:gd name="connsiteX1" fmla="*/ 1121435 w 1371599"/>
              <a:gd name="connsiteY1" fmla="*/ 0 h 4045743"/>
              <a:gd name="connsiteX2" fmla="*/ 1371599 w 1371599"/>
              <a:gd name="connsiteY2" fmla="*/ 249408 h 4045743"/>
              <a:gd name="connsiteX3" fmla="*/ 1371599 w 1371599"/>
              <a:gd name="connsiteY3" fmla="*/ 3845289 h 4045743"/>
              <a:gd name="connsiteX4" fmla="*/ 1371599 w 1371599"/>
              <a:gd name="connsiteY4" fmla="*/ 4045743 h 4045743"/>
              <a:gd name="connsiteX5" fmla="*/ 0 w 1371599"/>
              <a:gd name="connsiteY5" fmla="*/ 4045743 h 4045743"/>
              <a:gd name="connsiteX6" fmla="*/ 0 w 1371599"/>
              <a:gd name="connsiteY6" fmla="*/ 197113 h 4045743"/>
              <a:gd name="connsiteX7" fmla="*/ 32766 w 1371599"/>
              <a:gd name="connsiteY7" fmla="*/ 197113 h 4045743"/>
              <a:gd name="connsiteX8" fmla="*/ 678523 w 1371599"/>
              <a:gd name="connsiteY8" fmla="*/ 197113 h 4045743"/>
              <a:gd name="connsiteX9" fmla="*/ 817959 w 1371599"/>
              <a:gd name="connsiteY9" fmla="*/ 60341 h 4045743"/>
              <a:gd name="connsiteX10" fmla="*/ 817959 w 1371599"/>
              <a:gd name="connsiteY10" fmla="*/ 36205 h 4045743"/>
              <a:gd name="connsiteX11" fmla="*/ 850767 w 1371599"/>
              <a:gd name="connsiteY11" fmla="*/ 0 h 40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599" h="4045743">
                <a:moveTo>
                  <a:pt x="850767" y="0"/>
                </a:moveTo>
                <a:cubicBezTo>
                  <a:pt x="850767" y="0"/>
                  <a:pt x="850767" y="0"/>
                  <a:pt x="1121435" y="0"/>
                </a:cubicBezTo>
                <a:cubicBezTo>
                  <a:pt x="1256770" y="0"/>
                  <a:pt x="1371599" y="112636"/>
                  <a:pt x="1371599" y="249408"/>
                </a:cubicBezTo>
                <a:cubicBezTo>
                  <a:pt x="1371599" y="249408"/>
                  <a:pt x="1371599" y="249408"/>
                  <a:pt x="1371599" y="3845289"/>
                </a:cubicBezTo>
                <a:lnTo>
                  <a:pt x="1371599" y="4045743"/>
                </a:lnTo>
                <a:lnTo>
                  <a:pt x="0" y="4045743"/>
                </a:lnTo>
                <a:lnTo>
                  <a:pt x="0" y="197113"/>
                </a:lnTo>
                <a:lnTo>
                  <a:pt x="32766" y="197113"/>
                </a:lnTo>
                <a:cubicBezTo>
                  <a:pt x="313304" y="197113"/>
                  <a:pt x="624696" y="197113"/>
                  <a:pt x="678523" y="197113"/>
                </a:cubicBezTo>
                <a:cubicBezTo>
                  <a:pt x="776948" y="197113"/>
                  <a:pt x="817959" y="108613"/>
                  <a:pt x="817959" y="60341"/>
                </a:cubicBezTo>
                <a:cubicBezTo>
                  <a:pt x="817959" y="60341"/>
                  <a:pt x="817959" y="60341"/>
                  <a:pt x="817959" y="36205"/>
                </a:cubicBezTo>
                <a:cubicBezTo>
                  <a:pt x="817959" y="16091"/>
                  <a:pt x="834363" y="0"/>
                  <a:pt x="850767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83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D237F709-3B8C-4153-9682-B7AD864E11D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864029" y="3512520"/>
            <a:ext cx="4460770" cy="3687274"/>
          </a:xfrm>
          <a:custGeom>
            <a:avLst/>
            <a:gdLst>
              <a:gd name="connsiteX0" fmla="*/ 250164 w 2509837"/>
              <a:gd name="connsiteY0" fmla="*/ 0 h 5326062"/>
              <a:gd name="connsiteX1" fmla="*/ 524933 w 2509837"/>
              <a:gd name="connsiteY1" fmla="*/ 0 h 5326062"/>
              <a:gd name="connsiteX2" fmla="*/ 557742 w 2509837"/>
              <a:gd name="connsiteY2" fmla="*/ 36205 h 5326062"/>
              <a:gd name="connsiteX3" fmla="*/ 557742 w 2509837"/>
              <a:gd name="connsiteY3" fmla="*/ 64363 h 5326062"/>
              <a:gd name="connsiteX4" fmla="*/ 701278 w 2509837"/>
              <a:gd name="connsiteY4" fmla="*/ 197113 h 5326062"/>
              <a:gd name="connsiteX5" fmla="*/ 1816761 w 2509837"/>
              <a:gd name="connsiteY5" fmla="*/ 197113 h 5326062"/>
              <a:gd name="connsiteX6" fmla="*/ 1956197 w 2509837"/>
              <a:gd name="connsiteY6" fmla="*/ 60341 h 5326062"/>
              <a:gd name="connsiteX7" fmla="*/ 1956197 w 2509837"/>
              <a:gd name="connsiteY7" fmla="*/ 36205 h 5326062"/>
              <a:gd name="connsiteX8" fmla="*/ 1989005 w 2509837"/>
              <a:gd name="connsiteY8" fmla="*/ 0 h 5326062"/>
              <a:gd name="connsiteX9" fmla="*/ 2259673 w 2509837"/>
              <a:gd name="connsiteY9" fmla="*/ 0 h 5326062"/>
              <a:gd name="connsiteX10" fmla="*/ 2509837 w 2509837"/>
              <a:gd name="connsiteY10" fmla="*/ 249408 h 5326062"/>
              <a:gd name="connsiteX11" fmla="*/ 2509837 w 2509837"/>
              <a:gd name="connsiteY11" fmla="*/ 5080677 h 5326062"/>
              <a:gd name="connsiteX12" fmla="*/ 2259673 w 2509837"/>
              <a:gd name="connsiteY12" fmla="*/ 5326062 h 5326062"/>
              <a:gd name="connsiteX13" fmla="*/ 250164 w 2509837"/>
              <a:gd name="connsiteY13" fmla="*/ 5326062 h 5326062"/>
              <a:gd name="connsiteX14" fmla="*/ 0 w 2509837"/>
              <a:gd name="connsiteY14" fmla="*/ 5080677 h 5326062"/>
              <a:gd name="connsiteX15" fmla="*/ 0 w 2509837"/>
              <a:gd name="connsiteY15" fmla="*/ 249408 h 5326062"/>
              <a:gd name="connsiteX16" fmla="*/ 250164 w 2509837"/>
              <a:gd name="connsiteY16" fmla="*/ 0 h 532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09837" h="5326062">
                <a:moveTo>
                  <a:pt x="250164" y="0"/>
                </a:moveTo>
                <a:cubicBezTo>
                  <a:pt x="250164" y="0"/>
                  <a:pt x="250164" y="0"/>
                  <a:pt x="524933" y="0"/>
                </a:cubicBezTo>
                <a:cubicBezTo>
                  <a:pt x="541338" y="0"/>
                  <a:pt x="557742" y="16091"/>
                  <a:pt x="557742" y="36205"/>
                </a:cubicBezTo>
                <a:cubicBezTo>
                  <a:pt x="557742" y="36205"/>
                  <a:pt x="557742" y="36205"/>
                  <a:pt x="557742" y="64363"/>
                </a:cubicBezTo>
                <a:cubicBezTo>
                  <a:pt x="557742" y="104591"/>
                  <a:pt x="590550" y="197113"/>
                  <a:pt x="701278" y="197113"/>
                </a:cubicBezTo>
                <a:cubicBezTo>
                  <a:pt x="758693" y="197113"/>
                  <a:pt x="1718336" y="197113"/>
                  <a:pt x="1816761" y="197113"/>
                </a:cubicBezTo>
                <a:cubicBezTo>
                  <a:pt x="1915186" y="197113"/>
                  <a:pt x="1956197" y="108613"/>
                  <a:pt x="1956197" y="60341"/>
                </a:cubicBezTo>
                <a:cubicBezTo>
                  <a:pt x="1956197" y="60341"/>
                  <a:pt x="1956197" y="60341"/>
                  <a:pt x="1956197" y="36205"/>
                </a:cubicBezTo>
                <a:cubicBezTo>
                  <a:pt x="1956197" y="16091"/>
                  <a:pt x="1972601" y="0"/>
                  <a:pt x="1989005" y="0"/>
                </a:cubicBezTo>
                <a:cubicBezTo>
                  <a:pt x="1989005" y="0"/>
                  <a:pt x="1989005" y="0"/>
                  <a:pt x="2259673" y="0"/>
                </a:cubicBezTo>
                <a:cubicBezTo>
                  <a:pt x="2395008" y="0"/>
                  <a:pt x="2509837" y="112636"/>
                  <a:pt x="2509837" y="249408"/>
                </a:cubicBezTo>
                <a:cubicBezTo>
                  <a:pt x="2509837" y="249408"/>
                  <a:pt x="2509837" y="249408"/>
                  <a:pt x="2509837" y="5080677"/>
                </a:cubicBezTo>
                <a:cubicBezTo>
                  <a:pt x="2509837" y="5217449"/>
                  <a:pt x="2395008" y="5326062"/>
                  <a:pt x="2259673" y="5326062"/>
                </a:cubicBezTo>
                <a:cubicBezTo>
                  <a:pt x="2259673" y="5326062"/>
                  <a:pt x="2259673" y="5326062"/>
                  <a:pt x="250164" y="5326062"/>
                </a:cubicBezTo>
                <a:cubicBezTo>
                  <a:pt x="114829" y="5326062"/>
                  <a:pt x="0" y="5217449"/>
                  <a:pt x="0" y="5080677"/>
                </a:cubicBezTo>
                <a:cubicBezTo>
                  <a:pt x="0" y="5080677"/>
                  <a:pt x="0" y="5080677"/>
                  <a:pt x="0" y="249408"/>
                </a:cubicBezTo>
                <a:cubicBezTo>
                  <a:pt x="0" y="112636"/>
                  <a:pt x="114829" y="0"/>
                  <a:pt x="250164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83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54E73280-1A0E-40F2-BBDE-181B4037127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75601" y="4058756"/>
            <a:ext cx="2437763" cy="2795955"/>
          </a:xfrm>
          <a:custGeom>
            <a:avLst/>
            <a:gdLst>
              <a:gd name="connsiteX0" fmla="*/ 250164 w 1371599"/>
              <a:gd name="connsiteY0" fmla="*/ 0 h 4038602"/>
              <a:gd name="connsiteX1" fmla="*/ 524933 w 1371599"/>
              <a:gd name="connsiteY1" fmla="*/ 0 h 4038602"/>
              <a:gd name="connsiteX2" fmla="*/ 557742 w 1371599"/>
              <a:gd name="connsiteY2" fmla="*/ 36205 h 4038602"/>
              <a:gd name="connsiteX3" fmla="*/ 557742 w 1371599"/>
              <a:gd name="connsiteY3" fmla="*/ 64363 h 4038602"/>
              <a:gd name="connsiteX4" fmla="*/ 701278 w 1371599"/>
              <a:gd name="connsiteY4" fmla="*/ 197113 h 4038602"/>
              <a:gd name="connsiteX5" fmla="*/ 1243641 w 1371599"/>
              <a:gd name="connsiteY5" fmla="*/ 197113 h 4038602"/>
              <a:gd name="connsiteX6" fmla="*/ 1371599 w 1371599"/>
              <a:gd name="connsiteY6" fmla="*/ 197113 h 4038602"/>
              <a:gd name="connsiteX7" fmla="*/ 1371599 w 1371599"/>
              <a:gd name="connsiteY7" fmla="*/ 4038602 h 4038602"/>
              <a:gd name="connsiteX8" fmla="*/ 0 w 1371599"/>
              <a:gd name="connsiteY8" fmla="*/ 4038602 h 4038602"/>
              <a:gd name="connsiteX9" fmla="*/ 0 w 1371599"/>
              <a:gd name="connsiteY9" fmla="*/ 3901168 h 4038602"/>
              <a:gd name="connsiteX10" fmla="*/ 0 w 1371599"/>
              <a:gd name="connsiteY10" fmla="*/ 249408 h 4038602"/>
              <a:gd name="connsiteX11" fmla="*/ 250164 w 1371599"/>
              <a:gd name="connsiteY11" fmla="*/ 0 h 403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599" h="4038602">
                <a:moveTo>
                  <a:pt x="250164" y="0"/>
                </a:moveTo>
                <a:cubicBezTo>
                  <a:pt x="250164" y="0"/>
                  <a:pt x="250164" y="0"/>
                  <a:pt x="524933" y="0"/>
                </a:cubicBezTo>
                <a:cubicBezTo>
                  <a:pt x="541338" y="0"/>
                  <a:pt x="557742" y="16091"/>
                  <a:pt x="557742" y="36205"/>
                </a:cubicBezTo>
                <a:cubicBezTo>
                  <a:pt x="557742" y="36205"/>
                  <a:pt x="557742" y="36205"/>
                  <a:pt x="557742" y="64363"/>
                </a:cubicBezTo>
                <a:cubicBezTo>
                  <a:pt x="557742" y="104591"/>
                  <a:pt x="590550" y="197113"/>
                  <a:pt x="701278" y="197113"/>
                </a:cubicBezTo>
                <a:cubicBezTo>
                  <a:pt x="729986" y="197113"/>
                  <a:pt x="984250" y="197113"/>
                  <a:pt x="1243641" y="197113"/>
                </a:cubicBezTo>
                <a:lnTo>
                  <a:pt x="1371599" y="197113"/>
                </a:lnTo>
                <a:lnTo>
                  <a:pt x="1371599" y="4038602"/>
                </a:lnTo>
                <a:lnTo>
                  <a:pt x="0" y="4038602"/>
                </a:lnTo>
                <a:lnTo>
                  <a:pt x="0" y="3901168"/>
                </a:lnTo>
                <a:cubicBezTo>
                  <a:pt x="0" y="3193463"/>
                  <a:pt x="0" y="2061134"/>
                  <a:pt x="0" y="249408"/>
                </a:cubicBezTo>
                <a:cubicBezTo>
                  <a:pt x="0" y="112636"/>
                  <a:pt x="114829" y="0"/>
                  <a:pt x="250164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83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10623F-94AD-4848-8031-DF35B4E1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10151711" cy="1198625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34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531A7B-18F0-48A8-B41B-38ABFCA1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10151711" cy="1198625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92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7562" y="6237514"/>
            <a:ext cx="6837786" cy="365125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School District No. 83</a:t>
            </a:r>
          </a:p>
        </p:txBody>
      </p:sp>
    </p:spTree>
    <p:extLst>
      <p:ext uri="{BB962C8B-B14F-4D97-AF65-F5344CB8AC3E}">
        <p14:creationId xmlns:p14="http://schemas.microsoft.com/office/powerpoint/2010/main" val="42700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1/14/2022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54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1/14/2022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87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4414" y="3429000"/>
            <a:ext cx="5075856" cy="175115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14F3153-180A-42A8-87DD-AEA6183E2F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51609" y="4765699"/>
            <a:ext cx="3042804" cy="172961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18559" y="1009343"/>
            <a:ext cx="10151711" cy="1253702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1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872611" y="0"/>
            <a:ext cx="431621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379156" y="3223923"/>
            <a:ext cx="2342789" cy="936476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E26D66-82C7-4668-8C4A-FA4A6B26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5075856" cy="2302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7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DC5926-849C-4387-A949-4C891B2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3"/>
            <a:ext cx="10151711" cy="1253702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38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04572" y="560740"/>
            <a:ext cx="6084253" cy="28682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57364" y="4572000"/>
            <a:ext cx="506852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9512D6-EACC-40D7-A187-365AAD7C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5075856" cy="2302145"/>
          </a:xfrm>
        </p:spPr>
        <p:txBody>
          <a:bodyPr/>
          <a:lstStyle>
            <a:lvl1pPr>
              <a:defRPr sz="24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7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88825" cy="649531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4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393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B30C35-013C-46C7-9BEC-89243DBB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59" y="1009344"/>
            <a:ext cx="5075856" cy="2302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707" y="1125416"/>
            <a:ext cx="10153904" cy="1078084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4707" y="2562510"/>
            <a:ext cx="10153904" cy="3583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8558" y="6504834"/>
            <a:ext cx="2017363" cy="3531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Slide Number Placeholder 24"/>
          <p:cNvSpPr txBox="1">
            <a:spLocks/>
          </p:cNvSpPr>
          <p:nvPr/>
        </p:nvSpPr>
        <p:spPr>
          <a:xfrm>
            <a:off x="1024706" y="6500456"/>
            <a:ext cx="1003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‹#›</a:t>
            </a:fld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8558" y="-289"/>
            <a:ext cx="2017363" cy="457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65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280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28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80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280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280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280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269" indent="-228570" algn="l" defTabSz="914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0" indent="-228570" algn="l" defTabSz="914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9" indent="-228570" algn="l" defTabSz="914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7" indent="-228570" algn="l" defTabSz="914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1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8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8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8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8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2160">
          <p15:clr>
            <a:srgbClr val="F26B43"/>
          </p15:clr>
        </p15:guide>
        <p15:guide id="1" orient="horz" pos="3120">
          <p15:clr>
            <a:srgbClr val="F26B43"/>
          </p15:clr>
        </p15:guide>
        <p15:guide id="14" orient="horz" pos="500">
          <p15:clr>
            <a:srgbClr val="F26B43"/>
          </p15:clr>
        </p15:guide>
        <p15:guide id="27" orient="horz" pos="5910">
          <p15:clr>
            <a:srgbClr val="F26B43"/>
          </p15:clr>
        </p15:guide>
        <p15:guide id="28" pos="361">
          <p15:clr>
            <a:srgbClr val="F26B43"/>
          </p15:clr>
        </p15:guide>
        <p15:guide id="29" pos="3959">
          <p15:clr>
            <a:srgbClr val="F26B43"/>
          </p15:clr>
        </p15:guide>
        <p15:guide id="44">
          <p15:clr>
            <a:srgbClr val="F26B43"/>
          </p15:clr>
        </p15:guide>
        <p15:guide id="45" pos="4320">
          <p15:clr>
            <a:srgbClr val="F26B43"/>
          </p15:clr>
        </p15:guide>
        <p15:guide id="46" orient="horz" pos="2009">
          <p15:clr>
            <a:srgbClr val="F26B43"/>
          </p15:clr>
        </p15:guide>
        <p15:guide id="47" orient="horz" pos="5592">
          <p15:clr>
            <a:srgbClr val="F26B43"/>
          </p15:clr>
        </p15:guide>
        <p15:guide id="48" pos="718">
          <p15:clr>
            <a:srgbClr val="F26B43"/>
          </p15:clr>
        </p15:guide>
        <p15:guide id="51" orient="horz" pos="1024">
          <p15:clr>
            <a:srgbClr val="F26B43"/>
          </p15:clr>
        </p15:guide>
        <p15:guide id="52" pos="10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28669" y="739471"/>
            <a:ext cx="8329031" cy="4468633"/>
          </a:xfrm>
        </p:spPr>
        <p:txBody>
          <a:bodyPr/>
          <a:lstStyle/>
          <a:p>
            <a:br>
              <a:rPr lang="en-US" sz="4400" dirty="0">
                <a:solidFill>
                  <a:srgbClr val="35404A"/>
                </a:solidFill>
                <a:cs typeface="Arial"/>
              </a:rPr>
            </a:br>
            <a:br>
              <a:rPr lang="en-US" sz="4400" dirty="0">
                <a:solidFill>
                  <a:srgbClr val="35404A"/>
                </a:solidFill>
                <a:cs typeface="Arial"/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Long Range Facility Plan:</a:t>
            </a:r>
            <a:b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Public Participation Session 1</a:t>
            </a:r>
            <a:br>
              <a:rPr lang="en-US" sz="4400" dirty="0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 sz="4400" dirty="0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 sz="4400" dirty="0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 sz="4400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January 13, 2022</a:t>
            </a:r>
            <a:endParaRPr lang="en-CA" sz="3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469" y="6019800"/>
            <a:ext cx="10170543" cy="73508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School District No. 69 (Qualicum)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127A6-BA8B-466B-B2CD-DD5ADE5C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15" y="1657350"/>
            <a:ext cx="12096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Suggested Topics for Discussion</a:t>
            </a:r>
            <a:endParaRPr lang="en-C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707" y="1746913"/>
            <a:ext cx="10153904" cy="439891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Projections and capacities, ways to create space, and setting priorities for responding to growth enrollment*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Programs of choice, appropriate criteria, and locations of programs, including French immersion, and the resulting transportation implications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New possibilities for existing sites, including community HUB or carbon neutral pilot schools, or relocation of the SBO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Maintenance and disposal of existing School District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0D3BD-D6FE-4E78-BE41-06317C3B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Okay, Let’s Talk!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5FD98-F6A1-4DBC-BE04-911E3485A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31" y="2263045"/>
            <a:ext cx="2688569" cy="1707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FC50C-BD31-4F2A-B630-565B275A0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2113428"/>
            <a:ext cx="8523072" cy="4636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F99114-BD81-4ACF-9D18-2F8DD10C4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653" y="441461"/>
            <a:ext cx="3365284" cy="1359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D0930E-D0C2-4163-AF40-2CCA69E59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30" y="4362120"/>
            <a:ext cx="2688569" cy="23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F43A-1903-4B56-B549-0BEC9672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Tell us More: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EF16F-A77F-43BA-A309-4C5BA464E4F9}"/>
              </a:ext>
            </a:extLst>
          </p:cNvPr>
          <p:cNvSpPr txBox="1"/>
          <p:nvPr/>
        </p:nvSpPr>
        <p:spPr>
          <a:xfrm>
            <a:off x="1739900" y="2781300"/>
            <a:ext cx="7620000" cy="265071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800" b="1" dirty="0"/>
              <a:t>Email responses to: 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FacilitiesPlanning@sd69.bc.ca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800" b="1" dirty="0"/>
              <a:t>Enter information into the form: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https://forms.gle/rfMrWbAktt4WQrhH7</a:t>
            </a:r>
          </a:p>
        </p:txBody>
      </p:sp>
    </p:spTree>
    <p:extLst>
      <p:ext uri="{BB962C8B-B14F-4D97-AF65-F5344CB8AC3E}">
        <p14:creationId xmlns:p14="http://schemas.microsoft.com/office/powerpoint/2010/main" val="367904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06D2-FDE0-4BC1-BE6C-00C5A32F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Thanks for joining us, tonight!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4E09A-2E7D-4346-8DD7-C0C6FE707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04022"/>
            <a:ext cx="12188825" cy="39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8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07" y="709448"/>
            <a:ext cx="10153904" cy="81980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Agenda</a:t>
            </a:r>
            <a:endParaRPr lang="en-C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214" y="1739900"/>
            <a:ext cx="10366023" cy="4668849"/>
          </a:xfrm>
        </p:spPr>
        <p:txBody>
          <a:bodyPr>
            <a:noAutofit/>
          </a:bodyPr>
          <a:lstStyle/>
          <a:p>
            <a:pPr marL="28575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(Start Recording) </a:t>
            </a:r>
          </a:p>
          <a:p>
            <a:pPr marL="28575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Welcome and Acknowledgment of the Territory </a:t>
            </a:r>
          </a:p>
          <a:p>
            <a:pPr marL="28575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Introduction of Trustees and Staff who are present </a:t>
            </a:r>
          </a:p>
          <a:p>
            <a:pPr marL="28575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Overview of the LRFP purpose, scope, timelines and a description of public participation </a:t>
            </a:r>
          </a:p>
          <a:p>
            <a:pPr marL="28575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brief overview of School District enrolment and capacity information </a:t>
            </a:r>
          </a:p>
          <a:p>
            <a:pPr marL="28575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Potential responses to capacity pressures</a:t>
            </a:r>
          </a:p>
          <a:p>
            <a:pPr marL="28575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Suggested topics for discussion</a:t>
            </a:r>
          </a:p>
          <a:p>
            <a:pPr marL="28575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Questions from the audience and discussion with attending Trustees and Staff </a:t>
            </a:r>
          </a:p>
          <a:p>
            <a:pPr marL="285750" indent="-28575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Clarification of various means for collection of stakeholder input*</a:t>
            </a:r>
            <a:endParaRPr lang="en-CA" sz="2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07" y="882870"/>
            <a:ext cx="10153904" cy="86404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Long Range Facilities Plan</a:t>
            </a:r>
            <a:endParaRPr lang="en-C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707" y="1746913"/>
            <a:ext cx="10153904" cy="43989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Typically sets District direction for its facilities over a 5-10 year timeline - with revisions done as necessary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Gives clarity and direction to staff during that time</a:t>
            </a:r>
          </a:p>
          <a:p>
            <a:pPr marL="1143000" indent="-1143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8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Improves efficiency in operations work flow</a:t>
            </a:r>
          </a:p>
          <a:p>
            <a:pPr marL="1143000" indent="-1143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8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Eliminates waste in local capital spending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Improves transparency and trust with stakeholders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*Gives potential access to Ministry capital funding*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Public consultation to occur through January and February and continuing as necessary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Submission deadline June 30</a:t>
            </a:r>
            <a:r>
              <a:rPr lang="en-US" sz="8800" b="1" baseline="30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</a:t>
            </a:r>
            <a:r>
              <a:rPr lang="en-US" sz="8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for Five Year Capital Plan</a:t>
            </a:r>
            <a:endParaRPr lang="en-CA" sz="8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Participation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4" y="0"/>
            <a:ext cx="10628399" cy="7157048"/>
          </a:xfrm>
        </p:spPr>
      </p:pic>
    </p:spTree>
    <p:extLst>
      <p:ext uri="{BB962C8B-B14F-4D97-AF65-F5344CB8AC3E}">
        <p14:creationId xmlns:p14="http://schemas.microsoft.com/office/powerpoint/2010/main" val="9254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4239" y="381000"/>
            <a:ext cx="4769969" cy="1371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FacTors for Board consideration</a:t>
            </a:r>
            <a:endParaRPr lang="en-CA" sz="3600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"/>
          <a:stretch/>
        </p:blipFill>
        <p:spPr>
          <a:xfrm>
            <a:off x="5844209" y="0"/>
            <a:ext cx="4858247" cy="652363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4183560" cy="4343400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Board will consider </a:t>
            </a:r>
            <a:r>
              <a:rPr lang="en-US" sz="28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ALL</a:t>
            </a: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of these factors, then </a:t>
            </a:r>
            <a:r>
              <a:rPr lang="en-US" sz="28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THEY</a:t>
            </a: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will vote!</a:t>
            </a:r>
            <a:endParaRPr lang="en-CA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Suggested Topics for Discussion</a:t>
            </a:r>
            <a:endParaRPr lang="en-C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707" y="1746913"/>
            <a:ext cx="10153904" cy="439891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Projections and capacities, ways to create space, and setting priorities for responding to growth enrollment*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Programs of choice, appropriate criteria, and locations of programs, including French immersion, and the resulting transportation implications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New possibilities for existing sites, including community HUB or carbon neutral pilot schools, or relocation of the SBO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Maintenance and disposal of existing School District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Stages of Enrollment Pressure – Common Language</a:t>
            </a:r>
            <a:endParaRPr lang="en-C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707" y="1746913"/>
            <a:ext cx="10153904" cy="43989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3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Below capacity – less than 70 percent of stated capacity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3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Approaching capacity – between 70 and 90 percent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3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At capacity - between 90 and 100 percent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3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Exceeding capacity – more than 100 percent of stated capacity, with flexible spaces or portables used as standard classrooms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Projections</a:t>
            </a:r>
            <a:endParaRPr lang="en-C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707" y="1746913"/>
            <a:ext cx="10153904" cy="43989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Current enrollment is about 4300 in our school sites (not incl. CEAP/PASS)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Site capacity of School District with </a:t>
            </a:r>
            <a:r>
              <a:rPr lang="en-US" sz="80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current usage </a:t>
            </a: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is about 4700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Maximizing current usage of existing sites could add 200+ seats to 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Total School District enrolment is expected to increase slowly over the next 10 years with a peak of 4500 (not incl. CEAP/PASS)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Restoring latent spaces in all District sites increases capacity to about 5900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 Summary: Current site configuration </a:t>
            </a:r>
            <a:r>
              <a:rPr lang="en-US" sz="80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may</a:t>
            </a: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meet future enrollment needs, and reactivating latent space can easily meet additional demands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Responses to Growth</a:t>
            </a:r>
            <a:endParaRPr lang="en-C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707" y="1746913"/>
            <a:ext cx="10153904" cy="43989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Extend existing space by converting </a:t>
            </a:r>
            <a:r>
              <a:rPr lang="en-US" sz="80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some</a:t>
            </a: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flexible learning spaces into standard classrooms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Extend existing space by converting </a:t>
            </a:r>
            <a:r>
              <a:rPr lang="en-US" sz="80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all</a:t>
            </a: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flexible learning spaces into standard classrooms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Redraw catchment boundaries to divert students to schools with 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Reactivate latent space in annex-sized clusters of 4-6 classrooms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Reactivate latent space by reopening entire school 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Purchase modular buildings and place them on existing school sites where practicable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Purchase portables and place them on exiting sites where practicable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7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odoo Powerpoint Template">
  <a:themeElements>
    <a:clrScheme name="Voodoo Color">
      <a:dk1>
        <a:srgbClr val="222222"/>
      </a:dk1>
      <a:lt1>
        <a:srgbClr val="F0F0F0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471AF3842E2448854B297A99928C42" ma:contentTypeVersion="10" ma:contentTypeDescription="Create a new document." ma:contentTypeScope="" ma:versionID="501f95fe3987d9c6d50aa8f46e291cb6">
  <xsd:schema xmlns:xsd="http://www.w3.org/2001/XMLSchema" xmlns:xs="http://www.w3.org/2001/XMLSchema" xmlns:p="http://schemas.microsoft.com/office/2006/metadata/properties" xmlns:ns2="498924c3-5106-4a6c-a5a4-576f5b9f31cc" xmlns:ns3="7950697f-1e7d-4b64-a1b6-4ace50787313" targetNamespace="http://schemas.microsoft.com/office/2006/metadata/properties" ma:root="true" ma:fieldsID="6bfc644551d483b4355f330e33aff923" ns2:_="" ns3:_="">
    <xsd:import namespace="498924c3-5106-4a6c-a5a4-576f5b9f31cc"/>
    <xsd:import namespace="7950697f-1e7d-4b64-a1b6-4ace507873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924c3-5106-4a6c-a5a4-576f5b9f31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0697f-1e7d-4b64-a1b6-4ace507873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52B770-8E00-4C5E-9D45-088498581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8924c3-5106-4a6c-a5a4-576f5b9f31cc"/>
    <ds:schemaRef ds:uri="7950697f-1e7d-4b64-a1b6-4ace507873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45E824-E57E-4886-859F-8CBFD7C4D6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7675F7-4AA8-41F0-9AF6-1EF64912F89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950697f-1e7d-4b64-a1b6-4ace50787313"/>
    <ds:schemaRef ds:uri="498924c3-5106-4a6c-a5a4-576f5b9f31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SD69PP Draft</Template>
  <TotalTime>8972</TotalTime>
  <Words>620</Words>
  <Application>Microsoft Office PowerPoint</Application>
  <PresentationFormat>Custom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Euphemia</vt:lpstr>
      <vt:lpstr>Montserrat</vt:lpstr>
      <vt:lpstr>Montserrat Black</vt:lpstr>
      <vt:lpstr>Montserrat Bold</vt:lpstr>
      <vt:lpstr>Open Sans</vt:lpstr>
      <vt:lpstr>Open Sans SemiBold</vt:lpstr>
      <vt:lpstr>Wingdings</vt:lpstr>
      <vt:lpstr>Voodoo Powerpoint Template</vt:lpstr>
      <vt:lpstr>  Long Range Facility Plan: Public Participation Session 1    January 13, 2022</vt:lpstr>
      <vt:lpstr>Agenda</vt:lpstr>
      <vt:lpstr>Long Range Facilities Plan</vt:lpstr>
      <vt:lpstr>Public Participation</vt:lpstr>
      <vt:lpstr>FacTors for Board consideration</vt:lpstr>
      <vt:lpstr>Suggested Topics for Discussion</vt:lpstr>
      <vt:lpstr>Stages of Enrollment Pressure – Common Language</vt:lpstr>
      <vt:lpstr>Projections</vt:lpstr>
      <vt:lpstr>Responses to Growth</vt:lpstr>
      <vt:lpstr>Suggested Topics for Discussion</vt:lpstr>
      <vt:lpstr>Okay, Let’s Talk!</vt:lpstr>
      <vt:lpstr>Tell us More:</vt:lpstr>
      <vt:lpstr>Thanks for joining us, tonight!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Principals and Exempt Meeting:  Thursday, November 2, 2017 DESC</dc:title>
  <dc:creator>Peter Jory</dc:creator>
  <cp:lastModifiedBy>Karin Hergt</cp:lastModifiedBy>
  <cp:revision>31</cp:revision>
  <dcterms:modified xsi:type="dcterms:W3CDTF">2022-01-14T18:33:59Z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0x01010031471AF3842E2448854B297A99928C42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